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5544800" cy="10058400"/>
  <p:notesSz cx="9296400" cy="14782800"/>
  <p:defaultTextStyle>
    <a:defPPr>
      <a:defRPr lang="fr-FR"/>
    </a:defPPr>
    <a:lvl1pPr marL="0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1pPr>
    <a:lvl2pPr marL="614477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2pPr>
    <a:lvl3pPr marL="1228954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3pPr>
    <a:lvl4pPr marL="1843430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4pPr>
    <a:lvl5pPr marL="2457907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5pPr>
    <a:lvl6pPr marL="3072384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6pPr>
    <a:lvl7pPr marL="3686861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7pPr>
    <a:lvl8pPr marL="4301338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8pPr>
    <a:lvl9pPr marL="4915814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4" autoAdjust="0"/>
    <p:restoredTop sz="94660"/>
  </p:normalViewPr>
  <p:slideViewPr>
    <p:cSldViewPr snapToGrid="0">
      <p:cViewPr varScale="1">
        <p:scale>
          <a:sx n="77" d="100"/>
          <a:sy n="77" d="100"/>
        </p:scale>
        <p:origin x="45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5860" y="1646133"/>
            <a:ext cx="13213080" cy="3501813"/>
          </a:xfrm>
        </p:spPr>
        <p:txBody>
          <a:bodyPr anchor="b"/>
          <a:lstStyle>
            <a:lvl1pPr algn="ctr">
              <a:defRPr sz="8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3100" y="5282989"/>
            <a:ext cx="11658600" cy="2428451"/>
          </a:xfrm>
        </p:spPr>
        <p:txBody>
          <a:bodyPr/>
          <a:lstStyle>
            <a:lvl1pPr marL="0" indent="0" algn="ctr">
              <a:buNone/>
              <a:defRPr sz="3520"/>
            </a:lvl1pPr>
            <a:lvl2pPr marL="670575" indent="0" algn="ctr">
              <a:buNone/>
              <a:defRPr sz="2933"/>
            </a:lvl2pPr>
            <a:lvl3pPr marL="1341150" indent="0" algn="ctr">
              <a:buNone/>
              <a:defRPr sz="2640"/>
            </a:lvl3pPr>
            <a:lvl4pPr marL="2011726" indent="0" algn="ctr">
              <a:buNone/>
              <a:defRPr sz="2347"/>
            </a:lvl4pPr>
            <a:lvl5pPr marL="2682301" indent="0" algn="ctr">
              <a:buNone/>
              <a:defRPr sz="2347"/>
            </a:lvl5pPr>
            <a:lvl6pPr marL="3352876" indent="0" algn="ctr">
              <a:buNone/>
              <a:defRPr sz="2347"/>
            </a:lvl6pPr>
            <a:lvl7pPr marL="4023451" indent="0" algn="ctr">
              <a:buNone/>
              <a:defRPr sz="2347"/>
            </a:lvl7pPr>
            <a:lvl8pPr marL="4694027" indent="0" algn="ctr">
              <a:buNone/>
              <a:defRPr sz="2347"/>
            </a:lvl8pPr>
            <a:lvl9pPr marL="5364602" indent="0" algn="ctr">
              <a:buNone/>
              <a:defRPr sz="2347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E4403-FE49-4CB7-8FCA-A10CE5A9F204}" type="datetimeFigureOut">
              <a:rPr lang="fr-CA" smtClean="0"/>
              <a:t>2016-09-12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86C08-DBAF-467E-A75D-63CC713A63F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54603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E4403-FE49-4CB7-8FCA-A10CE5A9F204}" type="datetimeFigureOut">
              <a:rPr lang="fr-CA" smtClean="0"/>
              <a:t>2016-09-12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86C08-DBAF-467E-A75D-63CC713A63F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45324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124248" y="535517"/>
            <a:ext cx="3351848" cy="8524029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8706" y="535517"/>
            <a:ext cx="9861233" cy="8524029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E4403-FE49-4CB7-8FCA-A10CE5A9F204}" type="datetimeFigureOut">
              <a:rPr lang="fr-CA" smtClean="0"/>
              <a:t>2016-09-12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86C08-DBAF-467E-A75D-63CC713A63F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45820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E4403-FE49-4CB7-8FCA-A10CE5A9F204}" type="datetimeFigureOut">
              <a:rPr lang="fr-CA" smtClean="0"/>
              <a:t>2016-09-12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86C08-DBAF-467E-A75D-63CC713A63F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19673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0610" y="2507618"/>
            <a:ext cx="13407390" cy="4184014"/>
          </a:xfrm>
        </p:spPr>
        <p:txBody>
          <a:bodyPr anchor="b"/>
          <a:lstStyle>
            <a:lvl1pPr>
              <a:defRPr sz="8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0610" y="6731215"/>
            <a:ext cx="13407390" cy="2200274"/>
          </a:xfrm>
        </p:spPr>
        <p:txBody>
          <a:bodyPr/>
          <a:lstStyle>
            <a:lvl1pPr marL="0" indent="0">
              <a:buNone/>
              <a:defRPr sz="3520">
                <a:solidFill>
                  <a:schemeClr val="tx1"/>
                </a:solidFill>
              </a:defRPr>
            </a:lvl1pPr>
            <a:lvl2pPr marL="670575" indent="0">
              <a:buNone/>
              <a:defRPr sz="2933">
                <a:solidFill>
                  <a:schemeClr val="tx1">
                    <a:tint val="75000"/>
                  </a:schemeClr>
                </a:solidFill>
              </a:defRPr>
            </a:lvl2pPr>
            <a:lvl3pPr marL="1341150" indent="0">
              <a:buNone/>
              <a:defRPr sz="2640">
                <a:solidFill>
                  <a:schemeClr val="tx1">
                    <a:tint val="75000"/>
                  </a:schemeClr>
                </a:solidFill>
              </a:defRPr>
            </a:lvl3pPr>
            <a:lvl4pPr marL="2011726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4pPr>
            <a:lvl5pPr marL="2682301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5pPr>
            <a:lvl6pPr marL="3352876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6pPr>
            <a:lvl7pPr marL="4023451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7pPr>
            <a:lvl8pPr marL="4694027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8pPr>
            <a:lvl9pPr marL="5364602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E4403-FE49-4CB7-8FCA-A10CE5A9F204}" type="datetimeFigureOut">
              <a:rPr lang="fr-CA" smtClean="0"/>
              <a:t>2016-09-12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86C08-DBAF-467E-A75D-63CC713A63F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74437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8705" y="2677584"/>
            <a:ext cx="6606540" cy="638196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69555" y="2677584"/>
            <a:ext cx="6606540" cy="638196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E4403-FE49-4CB7-8FCA-A10CE5A9F204}" type="datetimeFigureOut">
              <a:rPr lang="fr-CA" smtClean="0"/>
              <a:t>2016-09-12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86C08-DBAF-467E-A75D-63CC713A63F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37094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730" y="535519"/>
            <a:ext cx="13407390" cy="194415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0731" y="2465706"/>
            <a:ext cx="6576178" cy="1208404"/>
          </a:xfrm>
        </p:spPr>
        <p:txBody>
          <a:bodyPr anchor="b"/>
          <a:lstStyle>
            <a:lvl1pPr marL="0" indent="0">
              <a:buNone/>
              <a:defRPr sz="3520" b="1"/>
            </a:lvl1pPr>
            <a:lvl2pPr marL="670575" indent="0">
              <a:buNone/>
              <a:defRPr sz="2933" b="1"/>
            </a:lvl2pPr>
            <a:lvl3pPr marL="1341150" indent="0">
              <a:buNone/>
              <a:defRPr sz="2640" b="1"/>
            </a:lvl3pPr>
            <a:lvl4pPr marL="2011726" indent="0">
              <a:buNone/>
              <a:defRPr sz="2347" b="1"/>
            </a:lvl4pPr>
            <a:lvl5pPr marL="2682301" indent="0">
              <a:buNone/>
              <a:defRPr sz="2347" b="1"/>
            </a:lvl5pPr>
            <a:lvl6pPr marL="3352876" indent="0">
              <a:buNone/>
              <a:defRPr sz="2347" b="1"/>
            </a:lvl6pPr>
            <a:lvl7pPr marL="4023451" indent="0">
              <a:buNone/>
              <a:defRPr sz="2347" b="1"/>
            </a:lvl7pPr>
            <a:lvl8pPr marL="4694027" indent="0">
              <a:buNone/>
              <a:defRPr sz="2347" b="1"/>
            </a:lvl8pPr>
            <a:lvl9pPr marL="5364602" indent="0">
              <a:buNone/>
              <a:defRPr sz="2347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70731" y="3674110"/>
            <a:ext cx="6576178" cy="540406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69556" y="2465706"/>
            <a:ext cx="6608565" cy="1208404"/>
          </a:xfrm>
        </p:spPr>
        <p:txBody>
          <a:bodyPr anchor="b"/>
          <a:lstStyle>
            <a:lvl1pPr marL="0" indent="0">
              <a:buNone/>
              <a:defRPr sz="3520" b="1"/>
            </a:lvl1pPr>
            <a:lvl2pPr marL="670575" indent="0">
              <a:buNone/>
              <a:defRPr sz="2933" b="1"/>
            </a:lvl2pPr>
            <a:lvl3pPr marL="1341150" indent="0">
              <a:buNone/>
              <a:defRPr sz="2640" b="1"/>
            </a:lvl3pPr>
            <a:lvl4pPr marL="2011726" indent="0">
              <a:buNone/>
              <a:defRPr sz="2347" b="1"/>
            </a:lvl4pPr>
            <a:lvl5pPr marL="2682301" indent="0">
              <a:buNone/>
              <a:defRPr sz="2347" b="1"/>
            </a:lvl5pPr>
            <a:lvl6pPr marL="3352876" indent="0">
              <a:buNone/>
              <a:defRPr sz="2347" b="1"/>
            </a:lvl6pPr>
            <a:lvl7pPr marL="4023451" indent="0">
              <a:buNone/>
              <a:defRPr sz="2347" b="1"/>
            </a:lvl7pPr>
            <a:lvl8pPr marL="4694027" indent="0">
              <a:buNone/>
              <a:defRPr sz="2347" b="1"/>
            </a:lvl8pPr>
            <a:lvl9pPr marL="5364602" indent="0">
              <a:buNone/>
              <a:defRPr sz="2347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69556" y="3674110"/>
            <a:ext cx="6608565" cy="540406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E4403-FE49-4CB7-8FCA-A10CE5A9F204}" type="datetimeFigureOut">
              <a:rPr lang="fr-CA" smtClean="0"/>
              <a:t>2016-09-12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86C08-DBAF-467E-A75D-63CC713A63F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25118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E4403-FE49-4CB7-8FCA-A10CE5A9F204}" type="datetimeFigureOut">
              <a:rPr lang="fr-CA" smtClean="0"/>
              <a:t>2016-09-12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86C08-DBAF-467E-A75D-63CC713A63F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13467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E4403-FE49-4CB7-8FCA-A10CE5A9F204}" type="datetimeFigureOut">
              <a:rPr lang="fr-CA" smtClean="0"/>
              <a:t>2016-09-12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86C08-DBAF-467E-A75D-63CC713A63F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08296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730" y="670560"/>
            <a:ext cx="5013603" cy="2346960"/>
          </a:xfrm>
        </p:spPr>
        <p:txBody>
          <a:bodyPr anchor="b"/>
          <a:lstStyle>
            <a:lvl1pPr>
              <a:defRPr sz="4693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8565" y="1448226"/>
            <a:ext cx="7869555" cy="7147983"/>
          </a:xfrm>
        </p:spPr>
        <p:txBody>
          <a:bodyPr/>
          <a:lstStyle>
            <a:lvl1pPr>
              <a:defRPr sz="4693"/>
            </a:lvl1pPr>
            <a:lvl2pPr>
              <a:defRPr sz="4107"/>
            </a:lvl2pPr>
            <a:lvl3pPr>
              <a:defRPr sz="3520"/>
            </a:lvl3pPr>
            <a:lvl4pPr>
              <a:defRPr sz="2933"/>
            </a:lvl4pPr>
            <a:lvl5pPr>
              <a:defRPr sz="2933"/>
            </a:lvl5pPr>
            <a:lvl6pPr>
              <a:defRPr sz="2933"/>
            </a:lvl6pPr>
            <a:lvl7pPr>
              <a:defRPr sz="2933"/>
            </a:lvl7pPr>
            <a:lvl8pPr>
              <a:defRPr sz="2933"/>
            </a:lvl8pPr>
            <a:lvl9pPr>
              <a:defRPr sz="2933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0730" y="3017520"/>
            <a:ext cx="5013603" cy="5590329"/>
          </a:xfrm>
        </p:spPr>
        <p:txBody>
          <a:bodyPr/>
          <a:lstStyle>
            <a:lvl1pPr marL="0" indent="0">
              <a:buNone/>
              <a:defRPr sz="2347"/>
            </a:lvl1pPr>
            <a:lvl2pPr marL="670575" indent="0">
              <a:buNone/>
              <a:defRPr sz="2053"/>
            </a:lvl2pPr>
            <a:lvl3pPr marL="1341150" indent="0">
              <a:buNone/>
              <a:defRPr sz="1760"/>
            </a:lvl3pPr>
            <a:lvl4pPr marL="2011726" indent="0">
              <a:buNone/>
              <a:defRPr sz="1467"/>
            </a:lvl4pPr>
            <a:lvl5pPr marL="2682301" indent="0">
              <a:buNone/>
              <a:defRPr sz="1467"/>
            </a:lvl5pPr>
            <a:lvl6pPr marL="3352876" indent="0">
              <a:buNone/>
              <a:defRPr sz="1467"/>
            </a:lvl6pPr>
            <a:lvl7pPr marL="4023451" indent="0">
              <a:buNone/>
              <a:defRPr sz="1467"/>
            </a:lvl7pPr>
            <a:lvl8pPr marL="4694027" indent="0">
              <a:buNone/>
              <a:defRPr sz="1467"/>
            </a:lvl8pPr>
            <a:lvl9pPr marL="5364602" indent="0">
              <a:buNone/>
              <a:defRPr sz="1467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E4403-FE49-4CB7-8FCA-A10CE5A9F204}" type="datetimeFigureOut">
              <a:rPr lang="fr-CA" smtClean="0"/>
              <a:t>2016-09-12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86C08-DBAF-467E-A75D-63CC713A63F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75720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730" y="670560"/>
            <a:ext cx="5013603" cy="2346960"/>
          </a:xfrm>
        </p:spPr>
        <p:txBody>
          <a:bodyPr anchor="b"/>
          <a:lstStyle>
            <a:lvl1pPr>
              <a:defRPr sz="4693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608565" y="1448226"/>
            <a:ext cx="7869555" cy="7147983"/>
          </a:xfrm>
        </p:spPr>
        <p:txBody>
          <a:bodyPr anchor="t"/>
          <a:lstStyle>
            <a:lvl1pPr marL="0" indent="0">
              <a:buNone/>
              <a:defRPr sz="4693"/>
            </a:lvl1pPr>
            <a:lvl2pPr marL="670575" indent="0">
              <a:buNone/>
              <a:defRPr sz="4107"/>
            </a:lvl2pPr>
            <a:lvl3pPr marL="1341150" indent="0">
              <a:buNone/>
              <a:defRPr sz="3520"/>
            </a:lvl3pPr>
            <a:lvl4pPr marL="2011726" indent="0">
              <a:buNone/>
              <a:defRPr sz="2933"/>
            </a:lvl4pPr>
            <a:lvl5pPr marL="2682301" indent="0">
              <a:buNone/>
              <a:defRPr sz="2933"/>
            </a:lvl5pPr>
            <a:lvl6pPr marL="3352876" indent="0">
              <a:buNone/>
              <a:defRPr sz="2933"/>
            </a:lvl6pPr>
            <a:lvl7pPr marL="4023451" indent="0">
              <a:buNone/>
              <a:defRPr sz="2933"/>
            </a:lvl7pPr>
            <a:lvl8pPr marL="4694027" indent="0">
              <a:buNone/>
              <a:defRPr sz="2933"/>
            </a:lvl8pPr>
            <a:lvl9pPr marL="5364602" indent="0">
              <a:buNone/>
              <a:defRPr sz="2933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0730" y="3017520"/>
            <a:ext cx="5013603" cy="5590329"/>
          </a:xfrm>
        </p:spPr>
        <p:txBody>
          <a:bodyPr/>
          <a:lstStyle>
            <a:lvl1pPr marL="0" indent="0">
              <a:buNone/>
              <a:defRPr sz="2347"/>
            </a:lvl1pPr>
            <a:lvl2pPr marL="670575" indent="0">
              <a:buNone/>
              <a:defRPr sz="2053"/>
            </a:lvl2pPr>
            <a:lvl3pPr marL="1341150" indent="0">
              <a:buNone/>
              <a:defRPr sz="1760"/>
            </a:lvl3pPr>
            <a:lvl4pPr marL="2011726" indent="0">
              <a:buNone/>
              <a:defRPr sz="1467"/>
            </a:lvl4pPr>
            <a:lvl5pPr marL="2682301" indent="0">
              <a:buNone/>
              <a:defRPr sz="1467"/>
            </a:lvl5pPr>
            <a:lvl6pPr marL="3352876" indent="0">
              <a:buNone/>
              <a:defRPr sz="1467"/>
            </a:lvl6pPr>
            <a:lvl7pPr marL="4023451" indent="0">
              <a:buNone/>
              <a:defRPr sz="1467"/>
            </a:lvl7pPr>
            <a:lvl8pPr marL="4694027" indent="0">
              <a:buNone/>
              <a:defRPr sz="1467"/>
            </a:lvl8pPr>
            <a:lvl9pPr marL="5364602" indent="0">
              <a:buNone/>
              <a:defRPr sz="1467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E4403-FE49-4CB7-8FCA-A10CE5A9F204}" type="datetimeFigureOut">
              <a:rPr lang="fr-CA" smtClean="0"/>
              <a:t>2016-09-12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86C08-DBAF-467E-A75D-63CC713A63F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44340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8705" y="535519"/>
            <a:ext cx="13407390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8705" y="2677584"/>
            <a:ext cx="13407390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8705" y="9322649"/>
            <a:ext cx="349758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4E4403-FE49-4CB7-8FCA-A10CE5A9F204}" type="datetimeFigureOut">
              <a:rPr lang="fr-CA" smtClean="0"/>
              <a:t>2016-09-12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9215" y="9322649"/>
            <a:ext cx="524637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78515" y="9322649"/>
            <a:ext cx="349758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86C08-DBAF-467E-A75D-63CC713A63F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97559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41150" rtl="0" eaLnBrk="1" latinLnBrk="0" hangingPunct="1">
        <a:lnSpc>
          <a:spcPct val="90000"/>
        </a:lnSpc>
        <a:spcBef>
          <a:spcPct val="0"/>
        </a:spcBef>
        <a:buNone/>
        <a:defRPr sz="645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5288" indent="-335288" algn="l" defTabSz="1341150" rtl="0" eaLnBrk="1" latinLnBrk="0" hangingPunct="1">
        <a:lnSpc>
          <a:spcPct val="90000"/>
        </a:lnSpc>
        <a:spcBef>
          <a:spcPts val="1467"/>
        </a:spcBef>
        <a:buFont typeface="Arial" panose="020B0604020202020204" pitchFamily="34" charset="0"/>
        <a:buChar char="•"/>
        <a:defRPr sz="4107" kern="1200">
          <a:solidFill>
            <a:schemeClr val="tx1"/>
          </a:solidFill>
          <a:latin typeface="+mn-lt"/>
          <a:ea typeface="+mn-ea"/>
          <a:cs typeface="+mn-cs"/>
        </a:defRPr>
      </a:lvl1pPr>
      <a:lvl2pPr marL="1005863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3520" kern="1200">
          <a:solidFill>
            <a:schemeClr val="tx1"/>
          </a:solidFill>
          <a:latin typeface="+mn-lt"/>
          <a:ea typeface="+mn-ea"/>
          <a:cs typeface="+mn-cs"/>
        </a:defRPr>
      </a:lvl2pPr>
      <a:lvl3pPr marL="1676438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933" kern="1200">
          <a:solidFill>
            <a:schemeClr val="tx1"/>
          </a:solidFill>
          <a:latin typeface="+mn-lt"/>
          <a:ea typeface="+mn-ea"/>
          <a:cs typeface="+mn-cs"/>
        </a:defRPr>
      </a:lvl3pPr>
      <a:lvl4pPr marL="2347013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4pPr>
      <a:lvl5pPr marL="3017589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5pPr>
      <a:lvl6pPr marL="3688164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6pPr>
      <a:lvl7pPr marL="4358739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7pPr>
      <a:lvl8pPr marL="5029314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8pPr>
      <a:lvl9pPr marL="5699890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1pPr>
      <a:lvl2pPr marL="670575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341150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3pPr>
      <a:lvl4pPr marL="2011726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4pPr>
      <a:lvl5pPr marL="2682301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5pPr>
      <a:lvl6pPr marL="3352876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6pPr>
      <a:lvl7pPr marL="4023451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7pPr>
      <a:lvl8pPr marL="4694027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8pPr>
      <a:lvl9pPr marL="5364602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475989" y="1597348"/>
            <a:ext cx="14505139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8000" b="1" dirty="0"/>
              <a:t>PROJET DE RECHERCHE SUR LE TOULADI (TRUITE GRISE) AU LAC TÉMISCOUATA</a:t>
            </a:r>
          </a:p>
          <a:p>
            <a:endParaRPr lang="fr-CA" sz="3600" dirty="0"/>
          </a:p>
          <a:p>
            <a:pPr algn="ctr"/>
            <a:r>
              <a:rPr lang="fr-CA" sz="8000" dirty="0"/>
              <a:t>SVP, LAISSER LE PASSAGE LIBRE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313151" y="450937"/>
            <a:ext cx="14830816" cy="9219156"/>
          </a:xfrm>
          <a:prstGeom prst="roundRect">
            <a:avLst/>
          </a:prstGeom>
          <a:noFill/>
          <a:ln w="317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10386" y="7341685"/>
            <a:ext cx="2922375" cy="820705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737" y="7234706"/>
            <a:ext cx="1855367" cy="1855367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7041" y="7647332"/>
            <a:ext cx="2436976" cy="1030116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9721" y="7290861"/>
            <a:ext cx="1320559" cy="1386587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0249" y="7930040"/>
            <a:ext cx="2478839" cy="747408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10386" y="8162390"/>
            <a:ext cx="2396595" cy="924900"/>
          </a:xfrm>
          <a:prstGeom prst="rect">
            <a:avLst/>
          </a:prstGeom>
        </p:spPr>
      </p:pic>
      <p:pic>
        <p:nvPicPr>
          <p:cNvPr id="13" name="Image 12" descr="MFFPinb_min-5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7553" y="7769739"/>
            <a:ext cx="2364316" cy="10895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9800391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19</Words>
  <Application>Microsoft Office PowerPoint</Application>
  <PresentationFormat>Personnalisé</PresentationFormat>
  <Paragraphs>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>MRN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Pelletier, Anne-Marie (01-DGFa)</dc:creator>
  <cp:lastModifiedBy>Pelletier, Anne-Marie (01-DGFa)</cp:lastModifiedBy>
  <cp:revision>2</cp:revision>
  <cp:lastPrinted>2016-09-12T15:06:44Z</cp:lastPrinted>
  <dcterms:created xsi:type="dcterms:W3CDTF">2016-09-12T14:49:12Z</dcterms:created>
  <dcterms:modified xsi:type="dcterms:W3CDTF">2016-09-12T15:15:28Z</dcterms:modified>
</cp:coreProperties>
</file>